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6" r:id="rId3"/>
    <p:sldId id="257" r:id="rId4"/>
    <p:sldId id="258" r:id="rId5"/>
    <p:sldId id="259" r:id="rId6"/>
    <p:sldId id="262" r:id="rId7"/>
    <p:sldId id="260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4" d="100"/>
          <a:sy n="54" d="100"/>
        </p:scale>
        <p:origin x="-34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13.05.2015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13.05.2015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13.05.2015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13.05.2015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6" name="Picture 2" descr="C:\Users\Свєта\Desktop\Табір 2010 Йосип\Єгипет\3 день Піраміди і сфінкс\1. Піраміда Хеопс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492896"/>
            <a:ext cx="9031678" cy="43651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7170" name="Picture 2" descr="C:\Users\Свєта\Desktop\Табір 2010 Йосип\Єгипет\3 день Піраміди і сфінкс\2. Хеопс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050" name="Picture 2" descr="C:\Users\Свєта\Desktop\Табір 2010 Йосип\Єгипет\3 день Піраміди і сфінкс\3. Піраміда Хефрен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3074" name="Picture 2" descr="C:\Users\Свєта\Desktop\Табір 2010 Йосип\Єгипет\3 день Піраміди і сфінкс\4. Сфинкс Хефре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1978" y="0"/>
            <a:ext cx="9247956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098" name="Picture 2" descr="C:\Users\Свєта\Desktop\Табір 2010 Йосип\Єгипет\3 день Піраміди і сфінкс\5. Хеопса , Хефрена и Мікеріна( зліва на право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4544" y="980727"/>
            <a:ext cx="9468544" cy="587727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6146" name="Picture 2" descr="C:\Users\Свєта\Desktop\Табір 2010 Йосип\Єгипет\3 день Піраміди і сфінкс\6. Піраміди для родичів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5122" name="Picture 2" descr="C:\Users\Свєта\Desktop\Табір 2010 Йосип\Єгипет\3 день Піраміди і сфінкс\7. Хеопс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93203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Экран (4:3)</PresentationFormat>
  <Paragraphs>0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Свєта</dc:creator>
  <cp:lastModifiedBy>С</cp:lastModifiedBy>
  <cp:revision>1</cp:revision>
  <dcterms:created xsi:type="dcterms:W3CDTF">2015-05-13T13:20:51Z</dcterms:created>
  <dcterms:modified xsi:type="dcterms:W3CDTF">2015-05-13T13:27:09Z</dcterms:modified>
</cp:coreProperties>
</file>